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72" r:id="rId4"/>
    <p:sldId id="308" r:id="rId5"/>
    <p:sldId id="285" r:id="rId6"/>
    <p:sldId id="270" r:id="rId7"/>
    <p:sldId id="271" r:id="rId8"/>
    <p:sldId id="286" r:id="rId9"/>
    <p:sldId id="275" r:id="rId10"/>
    <p:sldId id="276" r:id="rId11"/>
    <p:sldId id="277" r:id="rId12"/>
    <p:sldId id="279" r:id="rId13"/>
    <p:sldId id="280" r:id="rId14"/>
    <p:sldId id="287" r:id="rId15"/>
    <p:sldId id="288" r:id="rId16"/>
    <p:sldId id="289" r:id="rId17"/>
    <p:sldId id="290" r:id="rId18"/>
    <p:sldId id="281" r:id="rId19"/>
    <p:sldId id="293" r:id="rId20"/>
    <p:sldId id="292" r:id="rId21"/>
    <p:sldId id="291" r:id="rId22"/>
    <p:sldId id="282" r:id="rId23"/>
    <p:sldId id="283" r:id="rId24"/>
    <p:sldId id="284" r:id="rId25"/>
    <p:sldId id="294" r:id="rId26"/>
    <p:sldId id="297" r:id="rId27"/>
    <p:sldId id="298" r:id="rId28"/>
    <p:sldId id="309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622C40-3B85-42D9-A835-2E08AAABA9E1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A22AC3B-02D2-444F-AEB4-2B4541E11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voevse.ru/news/30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dzen.ru/away?to=http://www.consultant.ru/document/cons_doc_LAW_358852/30055b8a10b81f4fc78c964ba5f0d43f4e711d3e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zen.ru/a/X0eu2Igzlj9QC9g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voevse.ru/news/9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86808" cy="857255"/>
          </a:xfr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0" dirty="0" smtClean="0">
                <a:latin typeface="Times New Roman" pitchFamily="18" charset="0"/>
                <a:cs typeface="Times New Roman" pitchFamily="18" charset="0"/>
              </a:rPr>
              <a:t>Членство в СНТ</a:t>
            </a:r>
            <a:endParaRPr lang="ru-RU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643050"/>
            <a:ext cx="8501122" cy="4143404"/>
          </a:xfrm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 1. Немного истории.</a:t>
            </a:r>
          </a:p>
          <a:p>
            <a:pPr algn="l"/>
            <a:r>
              <a:rPr lang="ru-RU" dirty="0" smtClean="0"/>
              <a:t> 2. Члены СНТ, кто такие?</a:t>
            </a:r>
          </a:p>
          <a:p>
            <a:pPr algn="l"/>
            <a:r>
              <a:rPr lang="ru-RU" dirty="0" smtClean="0"/>
              <a:t> 3. Как стать членом СНТ. </a:t>
            </a:r>
          </a:p>
          <a:p>
            <a:pPr algn="l"/>
            <a:r>
              <a:rPr lang="ru-RU" dirty="0" smtClean="0"/>
              <a:t>4. Права и обязанности члена товарищества .</a:t>
            </a:r>
          </a:p>
          <a:p>
            <a:pPr algn="l"/>
            <a:r>
              <a:rPr lang="ru-RU" dirty="0" smtClean="0"/>
              <a:t> 5. За что могут исключить из членов СНТ?</a:t>
            </a:r>
          </a:p>
          <a:p>
            <a:pPr algn="l"/>
            <a:r>
              <a:rPr lang="ru-RU" dirty="0" smtClean="0"/>
              <a:t> 6. Обязательно ли быть членом  товарищества?</a:t>
            </a:r>
          </a:p>
          <a:p>
            <a:pPr algn="l"/>
            <a:r>
              <a:rPr lang="ru-RU" dirty="0" smtClean="0"/>
              <a:t> 7. О членстве в СНТ несовершеннолетних.</a:t>
            </a:r>
          </a:p>
          <a:p>
            <a:pPr algn="l"/>
            <a:r>
              <a:rPr lang="ru-RU" dirty="0" smtClean="0"/>
              <a:t> 8. Реестр членов товарищества.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14422"/>
            <a:ext cx="8443914" cy="5072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Участвовать в управлении СНТ.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Это главное право, которое есть не только у членов СНТ, но и отчасти у «индивидуальных» садоводов, которые не вступили в товарищество. Основные решения по управлению товариществом принимает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общее собрание членов СНТ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соответственно, чтобы воспользоваться своим правом, нужно участвовать в собраниях. Новая редакция закона 217-ФЗ вводит возможность заочного голосования по некоторым вопросам через интернет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мессенджеры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что теперь собственникам станет проще управлять делами товарищества.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Решения общего собрания обязательны для всех членов СНТ и в некоторых случаях – для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индивидуалов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”, поэтому игнорировать собрания не стоит.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Это необходимо объяснять садоводам.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Права членов СНТ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143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устав,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правоустанавливающие документы на общую собственность,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бухгалтерская отчетность (баланс),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финансово-экономическое обоснование взносов и платы,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приходно-расходные сметы и их исполнение,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протоколы общих собраний и заседаний правления СНТ,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заключения ревизионной комиссии или аудиторской проверки (если таковая была),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отчет председателя о работе правления и пр.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 3 ст. 11 закона 217-ФЗ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член СНТ имеет право получить копию любого из указанных выше документов. Копия должна быть заверена печатью товарищества и подписаны председателем СНТ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(п. 1 ст. 21 закона 217-ФЗ).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оговаривает, что эта услуга может предоставляться за деньги. Стоимость выдачи копий устанавливает общее собрание, но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 4 ст. 11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гласит, что плата не может быть больше затрат на их изготовление. Проще говоря, в стоимость одной копии можно заложить только бумагу, чернила для принтера и амортизацию оборудования, «делать бизнес» на выдаче копий правление СНТ не имеет права.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Члены СНТ имеют право доступа к документации, которая касается деятельности товарищества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2149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подавать письменные жалобы и обращения в правление товарищества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Порядок их подачи и рассмотрения должен быть оговорен в уставе.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Садоводы в СНТ имеют право получить выписку из реестра членов товарищества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этого следует подать заявление в правление, выписка должна быть предоставлена в течение 30 дней. Документ заверяется печатью товарищества и подписью председателя.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Член СНТ имеет право обжаловать в суде действия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правления СНТ, председателя и ревизионной комиссии, если они влекут для него гражданско-правовые последствия и нарушают его законные права и интересы.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Любой член СНТ имеет право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5143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известно, прав без обязанностей почти не бывает, поэтому они есть у каждого члена СНТ. Основные обязанности установлены законом 217-ФЗ – в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 6 ст. 11.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Однако в законе оговорено, что уставом СНТ могут быть установлены и другие обязанности, если они не противоречат законодательству. Например: член СНТ обязан: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Соблюдать законные права и интересы других садоводов независимо от того, входят они в число членов СНТ или нет.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Своевременно и полностью уплачивать членские и целевые взносы, производить оплату потребленной электроэнергии.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Исполнять решения правления СНТ, председателя и общего собрания членов товарищества.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Соблюдать иные обязанности, которые на садовода возлагают другие законы РФ и устав СНТ.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Обязанности членов СНТ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Этот вопрос может возникнуть у собственников, которые приобрели  земельный участок в результате купли-продажи или получили его в наследство или часть участка, а также в результате дарения. Основание для приема в члены товарищества подробно даны в ст.12 ФЗ № 217. и первое, что надо отметить </a:t>
            </a:r>
            <a:r>
              <a:rPr 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«Членами товарищества могут являться исключительно физические лица».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« Прием в члены товарищества осуществляется на основании заявления правообладателя или собственника садового или огородного земельного участка, расположенного в границах территории садоводства или огородничества, которое подается в правление товарищества лично либо посредством почтового отправления (заказным письмом) для его последующего рассмотрения правлением товарищества».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Правообладатель или собственник садового или огородного земельного участка до подачи заявления о вступлении в члены товарищества вправе ознакомиться с его уставом.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Как стать членом СНТ?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фамилию, имя, отчество (последнее - при наличии) заявителя;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адрес места жительства заявителя;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почтовый адрес, по которому заявителем могут быть получены почтовые сообщения, за исключением случаев, если такие сообщения могут быть получены по адресу места жительства;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адрес электронной почты, по которому заявителем могут быть направлены электронные сообщения (при наличии);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4.1) номер телефона для связи с заявителем, по которому в том числе может быть направлено сообщение, включая короткое текстовое сообщение;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 4.1 введен Федеральным законом от 14.07.2022 N 312-ФЗ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согласие заявителя на соблюдение требований устава товарищества и обработку персональных данных.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287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Что необходимо указать в заявлении?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заявлению прилагаются копии документов о правах на садовый или огородный земельный участок, расположенный в границах территории садоводства или огородничества.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Рассмотрение правлением товарищества заявления  осуществляется в срок, не превышающий тридцати календарных дней со дня подачи такого заявления.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ред. Федерального закона от 14.07.2022 N 312-ФЗ).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Днем приема в члены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товарищества лица, подавшего заявление, является день принятия соответствующего решения правлением товарищества.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С какого момента садовод становится членом СНТ?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приобретении членства товарищества должно быть отказано (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ч.9 статьи 12)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случае, если лицо, подавшее заявление: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было ранее исключено из числа членов этого товарищества в связи с нарушением обязанности по своевременной уплате взносов, и не устранило данное нарушение;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не является собственником или правообладателем земельного участка, расположенного в границах территории садоводства или огородничества;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 не представило документы, предусмотренные 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ч.6 статьи 12 (о праве на участок);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4) представило заявление, не соответствующее требованиям, предусмотренным 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ч.5 статьи12 (согласие на выполнение требований Устава СНТ).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Отказ в приобретении членства товарищества по иным основаниям, кроме указанных в 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ч.9 статьи 12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не допускается.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     Кому могут отказать в приеме в члены СНТ?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000108"/>
            <a:ext cx="8501122" cy="54292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Общее собрание СНТ может принудительно исключить его из товарищества, если садовод не уплачивает взносы в течение двух месяцев или более, предельный срок устанавливается уставом. Условия и процедура принудительного исключения члена СНТ описаны в 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ст. 13 закона 217-ФЗ.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Вопрос о принудительном прекращении членства в СНТ должен быть внесен в повестку общего собрания.</a:t>
            </a:r>
          </a:p>
          <a:p>
            <a:pPr lvl="0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месяц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 собрания председатель обязан направить члену СНТ предупреждение о недопустимости его действий, рекомендации по устранению нарушения и уведомление о датах, времени и месте проведения общего собрания СНТ. Все это отправляется заказным письмом с уведомлением или по электронной почте на те адреса, которые указаны в реестре членов СНТ.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 об исключении из СНТ принимается на собрании простым большинством голосов участвующих в собрании .</a:t>
            </a:r>
          </a:p>
          <a:p>
            <a:pPr lvl="0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(п. 4 ст. 17 закона 217-ФЗ).</a:t>
            </a:r>
          </a:p>
          <a:p>
            <a:pPr lvl="0"/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0" dirty="0" smtClean="0">
                <a:latin typeface="Times New Roman" pitchFamily="18" charset="0"/>
                <a:cs typeface="Times New Roman" pitchFamily="18" charset="0"/>
              </a:rPr>
              <a:t>Что будет, если член СНТ не соблюдает свои обязанности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49480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исключения члена товарищества принудительно, председателем товарищества в течение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десяти дней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момента вынесения указанного решения общего собрания  по указанным в реестре членов товарищества адресу места жительства и адресу электронной почты (при наличии), по которому данным членом товарищества могут быть получены электронные сообщения, ему направляется копия такого решения, а также уведомление, в котором указываются: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дата проведения общего собрания членов товарищества, на котором было принято решение об исключении члена товарищества;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обстоятельства, послужившие основанием для прекращения членства в товариществе;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условия, при выполнении которых исключенный из числа членов товарищества гражданин может быть принят в товарищество вновь после устранения нарушения, послужившего основанием для принудительного прекращения его членства в товариществе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Статья 13 ФЗ 217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b="0" dirty="0" smtClean="0">
                <a:latin typeface="Times New Roman" pitchFamily="18" charset="0"/>
                <a:cs typeface="Times New Roman" pitchFamily="18" charset="0"/>
              </a:rPr>
              <a:t>Как уведомить собственника об исключении из членов товарищества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 многих губерниях России садоводство достигло такого развития, что его нельзя было не признать серьезной отраслью сельского хозяйства.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Русские садоводы продвигали садоводство не только в европейской части страны, а и  в Сибирь и в отдаленные северные места.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СССР сады и огороды также стали неотъемлемой частью жизни большинства населения. Понимая важность садоводства, в  60-е и 70-е годы 20 века вокруг крупных городов были организованы садоводческие товарищества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 ведомственные или от предприятий, различных учреждений), где жители городов получали земельные участки. Садоводства становятся атрибутом жизни советского народа, местом отдыха, для выращивания овощей, фруктов, цветов, домашних животных.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0" dirty="0" smtClean="0">
                <a:latin typeface="Times New Roman" pitchFamily="18" charset="0"/>
                <a:cs typeface="Times New Roman" pitchFamily="18" charset="0"/>
              </a:rPr>
              <a:t>К концу 19 столетия</a:t>
            </a:r>
            <a:endParaRPr lang="ru-RU" sz="36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Да. Закон предоставляет такую возможность и говорит о том, что членство может быть прекращено добровольно.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Членство в товариществе в связи с выходом из товарищества прекращается со дня подачи членом товарищества соответствующего заявления в правление товарищества. При этом принятие решения органами товарищества о прекращении членства в товариществе не требуется. Делается отметка в реестре.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также в связи с прекращением у члена товарищества прав на принадлежащий ему садовый земельный участок. При этом бывший член товарищества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течение десяти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календарных дней со дня прекращения прав на садовый  земельный участок обязан уведомить об этом правление товарищества в письменной форме с предоставлением копий документов, подтверждающих такое прекращение.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Членство в товариществе прекращается автоматически в связи со смертью члена товарищества.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наследству членство не передается!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Наследники, при желании могут написать заявление о вступлении в товарищество после получения прав на наследуемый земельный участок. Если наследников несколько, каждый из них, получив документы на свою долю участка имеет право вступить в товарищество.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 13 ФЗ № 217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Можно ли выйти из членов СНТ добровольно?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005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даты принятия решения общим собранием.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Возобновить членство можно только после устранения нарушений, которые стали причиной исключения.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общего собрания СНТ о принудительном исключении можно обжаловать в суде, если на то есть основания.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Исключение из членов СНТ не аннулирует долги по взносам, поэтому правление товарищества имеет право взыскать их через суд. </a:t>
            </a:r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Потеря статуса члена товарищества не лишает садовода права пользоваться своим земельным участком, землями общего пользования  и имуществом СНТ.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С какого времени садовод считается исключенным из членов товарищества?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Садоводам, которые не вступили в товарищество, в основном посвящена часть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закона 217-ФЗ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«Ведение садоводства или огородничества на земельных участках, расположенных в границах территории садоводства или огородничества, без  участия в товариществе».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новому законодательству имущество общего пользования в СНТ – долевая собственность владельцев участков, независимо от того, входят ли они в число членов товарищества.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Садовод - не член СНТ может в полном объеме пользоваться общим имуществом товарищества, никто не в праве создавать ему препятствия и ограничения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(п. 2 ст. 5).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Индивидуалы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 СНТ имеют право голоса на общих собраниях СНТ по вопросам, которые затрагивают финансовые расчеты и какие-либо действия с имуществом общего пользования.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Права садовода - «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индивидуала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» в СНТ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072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приобретение, создание, реконструкцию и государственную регистрацию земли и недвижимости общего пользования в СНТ.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ее использования, сдача в аренду, передача в собственность государства или организаций-поставщиков ресурсов. Последний пункт касается сетей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 газоснабжения, которые по решению собрания СНТ можно передать «на баланс» региональным операторам.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определение размера, порядка уплаты и расходования взносов,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Утверждение их финансово-экономического обоснования размера платы.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Утверждение условий оплаты труда правления, председателя СНТ и других людей, с которыми у СНТ заключен трудовой договор.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Принятие решения о выполнении комплексных кадастровых работ на территории СНТ.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Индивидуал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может получить доступ к документам товарищества и затребовать их копии на тех же условиях, что и члены СНТ.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Садовод, не вступивший в СНТ, имеет право оспаривать в суде решения правления товарищества, которые противоречат его законным интересам.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Какие еще есть права у </a:t>
            </a:r>
            <a:r>
              <a:rPr lang="ru-RU" sz="3200" b="0" dirty="0" err="1" smtClean="0">
                <a:latin typeface="Times New Roman" pitchFamily="18" charset="0"/>
                <a:cs typeface="Times New Roman" pitchFamily="18" charset="0"/>
              </a:rPr>
              <a:t>индивидуала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Вносить плату в том же объеме и в те же сроки, что и члены товарищества. Об этом прямо и недвусмысленно говорится в </a:t>
            </a: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 3 и 4 ст. 5 закона 217-ФЗ.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 Обязаны вносить плату за приобретение, создание, содержание имущества общего пользования, текущий и капитальный ремонт объектов капитального строительства, относящихся к имуществу общего пользования и расположенных в границах территории садоводства.. За услуги и работы товарищества по управлению таким имуществом в порядке, установленным ФЗ для уплаты взносов членами товарищества».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Суммарный ежегодный размер платы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индивидуалов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устанавливается в размере равном ежегодному размеру членских и целевых взносов члена товарищества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Исполнять решения общего собрания СНТ, которые касаются имущественных и денежных вопросов. Определить их список несложно: это те решения, по которым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индивидуалы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 имеют право голоса на общем собрании.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Соблюдать права и законные интересы других садоводов.</a:t>
            </a:r>
          </a:p>
          <a:p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2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Обязанности садовода - «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индивидуала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b="0" dirty="0" smtClean="0"/>
              <a:t/>
            </a:r>
            <a:br>
              <a:rPr lang="ru-RU" sz="2800" b="0" dirty="0" smtClean="0"/>
            </a:br>
            <a:endParaRPr lang="ru-RU" sz="2800" b="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 весьма актуален, особенно для тех СНТ, где несовершеннолетним гражданам принадлежат земельные участки или части земельных участков, имеющие значительную площадь либо таких несовершеннолетних правообладателей много в товариществе.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отношению к несовершеннолетним правообладателям очень часто правление товарищества принимает такие заявления не от самих собственников, считая, что они не имеют на это права в силу своего возраста, а от их родителей – якобы родители подают такое заявление за несовершеннолетнего, реализуя его права как законные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представители.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0" dirty="0" smtClean="0">
                <a:latin typeface="Times New Roman" pitchFamily="18" charset="0"/>
                <a:cs typeface="Times New Roman" pitchFamily="18" charset="0"/>
              </a:rPr>
              <a:t>О членстве в СНТ несовершеннолетних собственников</a:t>
            </a:r>
            <a:r>
              <a:rPr lang="ru-RU" sz="3100" b="0" dirty="0" smtClean="0"/>
              <a:t/>
            </a:r>
            <a:br>
              <a:rPr lang="ru-RU" sz="3100" b="0" dirty="0" smtClean="0"/>
            </a:br>
            <a:r>
              <a:rPr lang="ru-RU" sz="31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56436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разрешении вопроса о праве несовершеннолетнего, в возрасте от 14 до 18 лет, являться членом товарищества, необходимо знать норму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ч. 2 ст.26 ГК РФ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которая устанавливает: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достижении 16-ти лет несовершеннолетние также вправе быть членами кооперативов в соответствии с законами о кооперативах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Это означает, что до достижения 16 лет несовершеннолетний не может являться членом кооператива, несмотря на то, что уже с 14 лет он имеет право самостоятельного заключения сделок с письменного согласия родителей. Следовательно, права вступления в товарищество у несовершеннолетнего (до 18 лет) нет. Специальная норма части 2 статьи 26 ГК РФ устанавливает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 членства в кооперативах, по достижении 16 лет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но в отношении СНТ/ОНТ/ТСН таких специальных норм нет.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Отсюда вывод, что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членство в СНТ/ОНТ/ТСН несовершеннолетних граждан, не достигших 18 лет, незаконно!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образом, родители имеют право голосовать за своего ребенка-собственника земельного участка,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садоводы, ведущие деятельность без участия в товариществе,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 вопросам указанным в 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пунктах 4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- 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6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21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22 части 1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статьи 17 и п.6 ст.5 217-ФЗ.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Членами товарищества также не могут быть члены семьи собственника земельного участка.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собственник в возрасте от 14 до 18 лет</a:t>
            </a:r>
            <a:endParaRPr lang="ru-RU" sz="2400" b="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Этой теме посвящена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ст.15 ФЗ № 217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которая так и называется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«Реестр членов товарищества».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одном из общих собраний членов товарищества  рекомендуем принять и утвердить Положение «О реестре членов товарищества».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Что же в нем необходимо отразить?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Положение должно определить порядок формирования и ведения Реестра членов Садоводческого Некоммерческого Товарищества  и лиц, ведущих садоводство без участия в СНТ, в собственности которых имеются Садовые участки, расположенные в границах СНТ.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Реестр является единой информационной базой данных, содержащей в бумажной и электронной формах информацию о гражданах, принятых на основании поданных заявлений в члены СНТ.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Ведение Реестра осуществляется для учета садоводов и своевременного информирования их о значимых событиях в деятельности СНТ 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Формирование, ведение Реестра и предоставление информации из Реестра организуется председателем товарищества, который несет ответственность за полноту и достоверность сведений, содержащихся в Реестре, а также за его сохранность.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целях обеспечения сохранности Реестра, в случае внесения в него в течение года новых данных, список садоводов с внутренними номерами и площадями, принадлежащих им участков, распечатывается на бумажных носителях после заседания правления с учетом вступивших и выбывших садоводов. Список заверяется подписью Председателя и печатью.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Реестр членов товарищества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Чтобы установить наличие кворума на общем собрании.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Реестр понадобится и в суде, если кто-то из садоводов обратится туда с иском о признании решения общего собрания недействительным.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Для направления уведомления члену товарищества по адресу, указанному в реестре, о недопущении нарушений обязанности по уплате взносов, прежде чем ставить вопрос о его исключении из товарищества.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Для направления бывшему члену товарищества по адресу, указанному в реестре, копии решения общего собрания о его исключении из членов СНТ.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Для направления по адресам, указанным в реестре членов (почтовым или адресам электронной почты), уведомлений о проведении очередного или внеочередного общего собрания членов СНТ.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Для идентификации участника общего собрания, проводимого с помощью технических или электронных средств по данным, содержащимся в реестре членов СНТ (номер телефона, адрес электронной почты).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Член садоводческого товарищества, чтобы проверить точность внесенных о себе данных, может запросить выписку из реестра членов.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Заверенную надлежащим образом выписку из реестра, правление обязано предоставить члену товарищества в течение 30 дней, после подачи садоводом заявления.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Реестр членов должен быть в каждом СНТ не только потому, что это требование закона, а еще вот для чего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3578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садовод приобретает участок на территории Товарищества и ведет садоводство без вступления в СНТ, то он предоставляет: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личность,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Копию правоустанавливающих документов на участок,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Копию правоустанавливающих документов на каждое строение участка (если строение зарегистрировано).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Если садовод хочет вступить в СНТ , то в дополнение к этим документам, он пишет заявление на принятие его в члены СНТ. Правление проводит проверку предоставленных Членом СНТ документов на их соответствие действующему законодательству РФ.  Если  документы соответствуют законодательству, то Правление в течение 30 дней рассматривает это заявление, принимает решение о приеме в члены товарищества, включает садовода в Реестр и уведомляет его об этом путем, указанным в Уставе СНТ.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Если садовод не желает предоставлять сведения для ведения Реестра, то правление должно объяснить ему всю необходимость внесения информации о садоводе в Реестр. Если садовод все равно отказывается предоставлять о себе информацию, то Правление, как вариант, предлагает подписать ему бумагу с отказом о предоставлении информации.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Порядок оформления документов и </a:t>
            </a:r>
            <a:br>
              <a:rPr lang="ru-RU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включение садовода в Реестр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ru-RU" b="1" dirty="0" smtClean="0"/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России в 1932 году было принято Постановление ВЦИК и СНК РСФСР </a:t>
            </a:r>
            <a:r>
              <a:rPr lang="ru-RU" sz="3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 предоставлении учреждениям, предприятиям и организациям обобществлённого сектора земельных участков для строительства на праве бессрочного пользования».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2"/>
              </a:rPr>
              <a:t>1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Наибольшее развитие коллективное садоводство и огородничество в нашей стране зародилось в трудные военные и послевоенные годы на основе двух постановлений, подписанных еще И.В. Сталиным, а именно: Постановления Совнаркома СССР от 19 июня 1943 г. </a:t>
            </a:r>
            <a:r>
              <a:rPr lang="ru-RU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«Об освобождении от обложения сельскохозяйственным налогом рабочих и служащих по доходам, полученным с земельных участков, выделенных под коллективные и индивидуальные огороды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» (СП СССР, 1943, № 9, ст. 153) и Постановления Совета Министров СССР от 24 февраля 1949 г. № 807 </a:t>
            </a:r>
            <a:r>
              <a:rPr lang="ru-RU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 коллективном и индивидуальном огородничестве и садоводстве рабочих и служащих».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Именно на основе этих постановлений садоводы и огородники освобождались от всех действовавших на тот момент налогов.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Коллективное садоводство и огородничество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Она содержит следующую информацию: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фамилия, имя, отчество (при наличии);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адрес места жительства;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индекс, адрес получения корреспонденции;  домашний телефон (при наличии);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мобильный телефон (при наличии);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адрес электронной почты (при наличии); кадастровый и внутренний номер участка (участков);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площадь участка (участков) по кадастровому учету;  кадастровый номер строений на участке (участках);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подтверждение ознакомления с Уставом Товарищества;  подтверждение согласия на обработку персональных данных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Карточка садовода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Состоит из:  папки с файлами по количеству садоводов. В каждом файле хранятся документы или копии документов, предоставленные садоводом при занесении его в Реестр и при изменении данных садовода;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списка садоводов с внутренними номерами и площадями, принадлежащих им участков;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схемы расположения участков с фамилиями садоводов;  журнала учета изменений в Реестре садоводов;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папки с файлами с информацией о выбывших из Реестра садоводов.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Бумажная форма Реестра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Ведется в формате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состоит из: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электронных папок для каждого садовода с копиями документов из бумажной формы Реестра;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файла со списком садоводов и внутренними номерами и площадями принадлежащих им участков;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файла со схемой расположения участков с фамилиями садоводов;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файла с электронным журналом изменений в Реестре садоводов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Электронная форма реестра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 электронных носителях осуществляется с ежегодным созданием резервной копии и должна предусматривать возможность восстановления всех данных, а также возможность продолжения деятельности по ведению Реестра в случае отказа компьютерного оборудования и (или) программного обеспечения.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Формирование и ведение реестра на электронных носителях является дополнительной формой и применяется в целях упорядочения сведений, включаемых в реестр, для его обновления и упрощения выдачи выписок, а также для получения подлинных экземпляров на бумажных носителях.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Реестр ведется в течение всего срока деятельности СНТ и обновляется после каждого заседания Правления СНТ, на котором были приняты новые члены СНТ, при этом Реестр за предыдущий год (период) подлежит постоянному хранению наравне с другими правоустанавливающими документами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Система хранения реестра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55007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осуществляется на основании информации и документов, представляемых садоводом или его представителем в Правление.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Ведение Реестра заключается в занесении в него сведений о садоводе, обновлении базы данных о садоводах и исключении их из Реестра.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Реестр ведется на бумаге и в электронном виде, подлежит обновлению после внесения каждого изменения либо дополнения информации о садоводе.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Садоводы, включенные в Реестр, а также другие заинтересованные юридические и физические лица на основании письменного обращения в Правление могут получить выписку из Реестра, при условии соблюдения Законодательства о персональных данных.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Порядок формирования и ведения Реестра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52149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«член товарищества обязан предоставлять достоверные сведения, необходимые для ведения реестра членов товарищества и своевременно информировать председателя товарищества или иного уполномоченного члена правления об их изменениях».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Любые изменения в Реестр вносятся по письменному заявлению садовода или его представителя.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Внесение изменений и дополнений в Реестр осуществляется правлением в течение 5 (пяти) дней со дня поступления соответствующей информации.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изменении данных, указанных в Карточке садовода, Член СНТ или его представитель письменно уведомляет об этом Правление в 10 (десяти) дней со дня изменения данных.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случае прекращения у садовода прав на принадлежащий ему земельный участок в письменной форме обязан уведомить об этом Правление с приложением копий подтверждающих документов.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 В случае неисполнения этих требований, садовод несет риск отнесения на него расходов СНТ, связанных с отсутствием в реестре садоводов актуальной информации».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п.5, ст.15 ФЗ № 217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Порядок внесения изменений и дополнений в Реестр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Садовод исключается из Реестра в следующих случаях: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при прекращении прав у садовода на принадлежащий ему земельный участок;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исключении садовода из членов товарищества;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смерти садовода.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Исключение садовода из Реестра осуществляется правлением в пятидневный срок с момента поступления информации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Порядок исключения садоводов </a:t>
            </a:r>
            <a:br>
              <a:rPr lang="ru-RU" sz="3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из Реестра членов товарищества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14422"/>
            <a:ext cx="8501122" cy="52864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 передаче персональных данных садовода, Правление должно соблюдать следующие требования: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не сообщать персональные данные садовода третьей стороне без письменного согласия садовода или другого уполномоченного им лица, за исключением случаев, когда это предусмотрено действующим законодательством;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предупредить лиц, получающих персональные данные садовода, о том, что эти данные могут быть использованы лишь в целях, для которых они сообщены, и требовать от этих лиц подтверждения того, что это правило соблюдено. Лица, получающие персональные данные садовода, обязаны соблюдать конфиденциальность. Данное положение не распространяется на обмен персональными данными садовода в порядке, установленном действующим законодательством;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разрешать доступ к персональным данным садоводов только специально уполномоченным лицам, при этом указанные лица должны иметь право получать только те персональные данные садоводов, которые необходимы для выполнения конкретных функций;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Лица, виновные в нарушении норм, регулирующих получение, обработку и защиту персональных данных садоводов, привлекаются к дисциплинарной и материальной ответственности в порядке, установленном действующим законодательством, а также привлекаются к гражданско-правовой, административной и уголовной ответственности в рамках определенных законодательством РФ.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Конфиденциальность полученной информации </a:t>
            </a:r>
            <a:br>
              <a:rPr lang="ru-RU" sz="2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о членах СНТ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«Формирование законодательства о садоводстве и огородничестве, в результате которого рассматриваемые явления получили практически повсеместное распространение, произошло в 1949 году. Тогда садоводческие и садово-огородные товарищества были видом потребительских кооперативов. Особенности организации и деятельности советских садоводческих, а также садово-огородных товариществ детализировали типовые уставы от 1956, 1985 и 1988 годов. В советский период официально оформилось как индивидуальное, так и коллективное ведение садоводства и огородничества рабочими и служащими. При этом основным документом, подтверждающим предоставление земельного участка гражданину, являлся документ о членстве в товариществе. С целью ведения коллективного садоводства и огородничества предприятиям, организациям и учреждениям в бессрочное пользование передавались специально выделенные земельные участки. Особенности их передачи регулировало советское земельное законодательство от 1970 года».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Цитата из статьи "Имущественные отношения в Российской Федерации", 2019, № 4.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01122" cy="439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Понятие членства в СНТ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0006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Предприятия и организации распределяли участки между своими сотрудниками. Выделение земельного участка работнику считалось поощрением за добросовестный труд. Земля давалась бесплатно и навечно. Так начали появляться садовые товарищества.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Первыми счастливыми обладателями участков в Удмуртии и в частности в Ижевске стали металлурги и первые товарищества появились у нас в республике в 1948 году.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 принадлежности садоводов к предприятиям говорят и названия: Металлург, 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Ижсталь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Буммашевец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Нефтяник, Буровик, Мебельщик, Ружейник,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Иж-авто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Строитель, Монтажник , Механизатор,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Нефтемашевец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Сталевар, Теплоэнергетик , Геолог  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Предприятия оказывали посильную помощь садоводческим товариществам в обустройстве инфраструктуры: например, системы электроснабжения и  водоснабжения, дорог, разбивке территории на участки, внутренние дороги 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Профсоюзные комитеты  содействовали в сборе членских взносов садоводов.  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Земля давалась бесплатно и навечно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Промышленные предприятия вынуждены были отказаться от своего участия в функционировании садоводств. СНТ оказались в сложном положении – они стали существовать совершенно самостоятельно – без помощи  «своих» организаций-шефов.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 именно эта возникшая ситуация доказала важность и даже необходимость садоводческих объединений. Значительная часть населения оказалась за чертой бедности,  во многих районах страны возникли проблемы с продовольствием. Для миллионов людей сады и огороды стали большим подспорьем для обеспечения себя продовольственной продукцией. Для многих садоводства стали единственным местом отдыха, оздоровления, где  происходил процесс укрепления семей, воспитания подрастающего поколения, адаптации к старости, в определенной мере решения жилищной проблемы.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 то время это было главным. Все садоводы и огородники были в равных условиях и все были членами товарищества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На рубеже 90-х годов ХХ века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0"/>
            <a:ext cx="8572560" cy="52149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изменилось, когда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апреля 1998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года вышел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Федеральный Закон № 66 «О садоводческих, огороднических и дачных некоммерческих объединений граждан»,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впервые вводятся раздельные понятия –члены товарищества и садоводы, ведущие садоводство в индивидуальном порядке.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этого момента все правообладатели получившие садовые земельные участки,  до 15 –го апреля 1998 года автоматически считаются членами товарищества. В дальнейшем те, кто приобретали участок или получали его в наследство после вступления в силу ФЗ № 66, если хотели стать членами СНТ, должны были писать заявление о своем желании вступить в члены товарищества. Их принимали на общем собрании о чем обязательно должна была быть запись в протоколе собрания. Вновь принятые  члены СНТ платили вступительный взнос в товарищество и затем им выдавалась членская книжка.  Так происходило без малого 19 лет.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 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Впервые в истории страны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71612"/>
            <a:ext cx="8329642" cy="48577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целях консолидации усилий общества по развитию садоводческого движения в 1997 году  была создана Общероссийская общественная организация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«Союз садоводов России»,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которая стала носителем лучших традиций Императорского Российского Общества Садоводства. В настоящее время «Союз садоводов России»  самая массовая общественная организация страны, его отделения работают в 74 регионах, объединяет в своих рядах более 21 миллиона семей-садоводов, в целом более 60 миллионов садоводов.. ССР принимал непосредственное участие в разработке, обсуждении и принятии 29 июля 2017 г. нового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федерального  закон за № 217 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который регулирует деятельность СНТ.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новом законе членству в товариществе посвящены сразу три статьи: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Права и обязанности члена товарищества,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Основание и порядок приема в члены товарищества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13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Основание и порядок исключения из членов товарищества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 статья 5, касающаяся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собственников, ведущих садоводство без участия в товариществе.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Даже название статей в корне отличаются от формулировок ФЗ 66.     Рассмотрим их подробнее.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Садоводческие объединения в России – это особые социально значимые группы людей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3578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Начнем с главного: членство в СНТ – дело </a:t>
            </a:r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добровольное</a:t>
            </a:r>
            <a:r>
              <a:rPr lang="ru-RU" sz="2600" dirty="0" smtClean="0">
                <a:solidFill>
                  <a:srgbClr val="FF0000"/>
                </a:solidFill>
              </a:rPr>
              <a:t>.</a:t>
            </a:r>
            <a:r>
              <a:rPr lang="ru-RU" sz="2600" dirty="0" smtClean="0"/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Никто не может заставить садовода вступить в товарищество. Членство не возникает автоматически - при покупке участка в СНТ или получении дачи в наследство или в дар. Но, если собственник решил стать членом товарищества , то должен знать какие права и обязанности есть у членов СНТ по  закону 217-ФЗ в его новой редакции.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Нужно понимать, что набор прав и обязанностей членов СНТ не ограничивается тем списком, который дается в законе. В первую очередь все садоводы – собственники или пользователи земельных участков и имущества, поэтому на них распространяются положения других законов, прежде всего Гражданского, Земельного и Налогового кодексов РФ. Существуют и другие нормы, которые нужно знать и соблюдать – например, 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СП 53.13330.2019 «Планировка и застройка территории ведения гражданами садоводства»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217-ФЗ всего лишь регулирует взаимоотношения между товариществом и его членами и частично – между собственниками участков на территории СНТ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b="0" dirty="0" smtClean="0">
                <a:latin typeface="Times New Roman" pitchFamily="18" charset="0"/>
                <a:cs typeface="Times New Roman" pitchFamily="18" charset="0"/>
              </a:rPr>
              <a:t>Быть или не быть членом СНТ?</a:t>
            </a:r>
            <a:endParaRPr lang="ru-RU" sz="36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1068</TotalTime>
  <Words>4033</Words>
  <Application>Microsoft Office PowerPoint</Application>
  <PresentationFormat>Экран (4:3)</PresentationFormat>
  <Paragraphs>233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Открытая</vt:lpstr>
      <vt:lpstr>Членство в СНТ</vt:lpstr>
      <vt:lpstr>К концу 19 столетия</vt:lpstr>
      <vt:lpstr>Коллективное садоводство и огородничество</vt:lpstr>
      <vt:lpstr>Понятие членства в СНТ</vt:lpstr>
      <vt:lpstr>    Земля давалась бесплатно и навечно</vt:lpstr>
      <vt:lpstr>На рубеже 90-х годов ХХ века</vt:lpstr>
      <vt:lpstr>  Впервые в истории страны</vt:lpstr>
      <vt:lpstr>Садоводческие объединения в России – это особые социально значимые группы людей</vt:lpstr>
      <vt:lpstr>Быть или не быть членом СНТ?</vt:lpstr>
      <vt:lpstr> Права членов СНТ </vt:lpstr>
      <vt:lpstr>Члены СНТ имеют право доступа к документации, которая касается деятельности товарищества</vt:lpstr>
      <vt:lpstr>Любой член СНТ имеет право</vt:lpstr>
      <vt:lpstr>    Обязанности членов СНТ</vt:lpstr>
      <vt:lpstr>Как стать членом СНТ?</vt:lpstr>
      <vt:lpstr>Что необходимо указать в заявлении?</vt:lpstr>
      <vt:lpstr>С какого момента садовод становится членом СНТ?</vt:lpstr>
      <vt:lpstr>      Кому могут отказать в приеме в члены СНТ?</vt:lpstr>
      <vt:lpstr>Что будет, если член СНТ не соблюдает свои обязанности?</vt:lpstr>
      <vt:lpstr>Как уведомить собственника об исключении из членов товарищества.</vt:lpstr>
      <vt:lpstr>Можно ли выйти из членов СНТ добровольно?</vt:lpstr>
      <vt:lpstr>С какого времени садовод считается исключенным из членов товарищества?</vt:lpstr>
      <vt:lpstr> Права садовода - «индивидуала» в СНТ </vt:lpstr>
      <vt:lpstr>Какие еще есть права у индивидуала?</vt:lpstr>
      <vt:lpstr> Обязанности садовода - «индивидуала» </vt:lpstr>
      <vt:lpstr>  О членстве в СНТ несовершеннолетних собственников   </vt:lpstr>
      <vt:lpstr>если собственник в возрасте от 14 до 18 лет</vt:lpstr>
      <vt:lpstr>Реестр членов товарищества</vt:lpstr>
      <vt:lpstr>  Реестр членов должен быть в каждом СНТ не только потому, что это требование закона, а еще вот для чего: </vt:lpstr>
      <vt:lpstr>Порядок оформления документов и  включение садовода в Реестр</vt:lpstr>
      <vt:lpstr>Карточка садовода</vt:lpstr>
      <vt:lpstr>Бумажная форма Реестра</vt:lpstr>
      <vt:lpstr>Электронная форма реестра</vt:lpstr>
      <vt:lpstr>Система хранения реестра</vt:lpstr>
      <vt:lpstr>Порядок формирования и ведения Реестра</vt:lpstr>
      <vt:lpstr>Порядок внесения изменений и дополнений в Реестр</vt:lpstr>
      <vt:lpstr>Порядок исключения садоводов  из Реестра членов товарищества</vt:lpstr>
      <vt:lpstr>Конфиденциальность полученной информации  о членах СНТ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Членство в СНТ</dc:title>
  <dc:creator>USERE</dc:creator>
  <cp:lastModifiedBy>USERE</cp:lastModifiedBy>
  <cp:revision>257</cp:revision>
  <dcterms:created xsi:type="dcterms:W3CDTF">2025-02-17T17:36:56Z</dcterms:created>
  <dcterms:modified xsi:type="dcterms:W3CDTF">2025-03-23T14:24:39Z</dcterms:modified>
</cp:coreProperties>
</file>